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337" r:id="rId3"/>
    <p:sldId id="338" r:id="rId4"/>
    <p:sldId id="257" r:id="rId5"/>
    <p:sldId id="259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362" y="-48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 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Barriers in providing care for disabled children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Visual </a:t>
          </a:r>
          <a:r>
            <a:rPr lang="en-IN" sz="2000" dirty="0" err="1" smtClean="0"/>
            <a:t>impairement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Classification 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DAC4F305-8CD3-4173-B464-1BF8F555D97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Role of dental assistant</a:t>
          </a:r>
          <a:endParaRPr lang="en-IN" sz="1800" dirty="0"/>
        </a:p>
      </dgm:t>
    </dgm:pt>
    <dgm:pt modelId="{7E5EA782-7121-4392-B749-BE5DA0CA0862}" type="parTrans" cxnId="{83C7F9B9-7957-43F2-9C75-0835A425190B}">
      <dgm:prSet/>
      <dgm:spPr/>
    </dgm:pt>
    <dgm:pt modelId="{D2CD5E09-F441-4B55-9D9E-3F65A8D92920}" type="sibTrans" cxnId="{83C7F9B9-7957-43F2-9C75-0835A425190B}">
      <dgm:prSet/>
      <dgm:spPr/>
    </dgm:pt>
    <dgm:pt modelId="{4CE02515-41FD-4DBD-A504-B3887343AE7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Hearing </a:t>
          </a:r>
          <a:r>
            <a:rPr lang="en-IN" sz="2000" dirty="0" err="1" smtClean="0"/>
            <a:t>losss</a:t>
          </a:r>
          <a:endParaRPr lang="en-IN" sz="2000" dirty="0"/>
        </a:p>
      </dgm:t>
    </dgm:pt>
    <dgm:pt modelId="{F4CF2CD2-A351-43C1-A929-F9D889E63486}" type="parTrans" cxnId="{72A267A7-0886-46CA-9E29-B47EB89BA802}">
      <dgm:prSet/>
      <dgm:spPr/>
    </dgm:pt>
    <dgm:pt modelId="{247D29FF-10FF-407A-BC4D-B127A2C71C31}" type="sibTrans" cxnId="{72A267A7-0886-46CA-9E29-B47EB89BA802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10851" custLinFactNeighborY="-668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 custLinFactNeighborY="-66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 custLinFactNeighborX="1273" custLinFactNeighborY="299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06E64B9-AE77-4224-8EA1-3FEFDCC3B79D}" type="presOf" srcId="{B638C75D-5E26-4E3D-A5D4-23250FFCC06C}" destId="{F1D7AD5C-DB44-4A19-8B7F-FADF354433E5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6B42D569-9ED6-4CCE-BC19-90B63F4075A6}" type="presOf" srcId="{C359A1FE-0145-4C64-A42E-34284E3F2E08}" destId="{ED89CD7F-7917-4904-80B4-783F736258A1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494CD4ED-9F85-41CF-B51B-E514989ABA1D}" type="presOf" srcId="{85681603-BE50-42FD-A9CC-64FFB9A98157}" destId="{CF365A74-CAAD-414D-A1D9-DFD9ADC1E2B8}" srcOrd="0" destOrd="0" presId="urn:microsoft.com/office/officeart/2005/8/layout/vList5"/>
    <dgm:cxn modelId="{8850C92F-21F3-4D5C-94D6-13CD02316352}" type="presOf" srcId="{DAC4F305-8CD3-4173-B464-1BF8F555D97C}" destId="{F1D7AD5C-DB44-4A19-8B7F-FADF354433E5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FE0279FB-3B45-42E9-A08E-10C6B5432206}" type="presOf" srcId="{69D16008-07C8-4217-92C4-09136E1731E2}" destId="{D4CBDBA8-A4E6-4F9A-B98A-1579BA25CE39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FB91AF63-1570-43B2-BD19-400FC8C97A6E}" type="presOf" srcId="{A941703B-3989-4CCF-82DF-D90B0FAABB1E}" destId="{9C9D0967-FA58-46BA-9235-5B5B6530A1AA}" srcOrd="0" destOrd="0" presId="urn:microsoft.com/office/officeart/2005/8/layout/vList5"/>
    <dgm:cxn modelId="{83C7F9B9-7957-43F2-9C75-0835A425190B}" srcId="{69D16008-07C8-4217-92C4-09136E1731E2}" destId="{DAC4F305-8CD3-4173-B464-1BF8F555D97C}" srcOrd="1" destOrd="0" parTransId="{7E5EA782-7121-4392-B749-BE5DA0CA0862}" sibTransId="{D2CD5E09-F441-4B55-9D9E-3F65A8D92920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72A267A7-0886-46CA-9E29-B47EB89BA802}" srcId="{85681603-BE50-42FD-A9CC-64FFB9A98157}" destId="{4CE02515-41FD-4DBD-A504-B3887343AE74}" srcOrd="1" destOrd="0" parTransId="{F4CF2CD2-A351-43C1-A929-F9D889E63486}" sibTransId="{247D29FF-10FF-407A-BC4D-B127A2C71C31}"/>
    <dgm:cxn modelId="{C2F25395-0B49-4BAC-9559-BC23A4C05B93}" type="presOf" srcId="{4CE02515-41FD-4DBD-A504-B3887343AE74}" destId="{E67F6727-7A83-4D6F-B692-20DDFF77EE91}" srcOrd="0" destOrd="1" presId="urn:microsoft.com/office/officeart/2005/8/layout/vList5"/>
    <dgm:cxn modelId="{C63F7C45-7DDF-465C-93FF-5DC5667A7CA9}" type="presOf" srcId="{B36805F1-1A26-4EA3-9773-7CB7D0B74A47}" destId="{33B8C528-80B2-472D-9692-8F1788AB7EC9}" srcOrd="0" destOrd="0" presId="urn:microsoft.com/office/officeart/2005/8/layout/vList5"/>
    <dgm:cxn modelId="{58A9FB56-AE04-43AE-AC14-85962B2D529D}" type="presOf" srcId="{CF78353C-ED4A-44F8-82B9-AB8E4EAFD0F1}" destId="{E67F6727-7A83-4D6F-B692-20DDFF77EE91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13B3BDAA-B093-4CA3-999E-F03A064AF920}" type="presParOf" srcId="{33B8C528-80B2-472D-9692-8F1788AB7EC9}" destId="{DD4A62C7-52B3-4878-BF01-E85F977063BD}" srcOrd="0" destOrd="0" presId="urn:microsoft.com/office/officeart/2005/8/layout/vList5"/>
    <dgm:cxn modelId="{88232276-6FCE-459F-9E0D-5B9CF3D273B5}" type="presParOf" srcId="{DD4A62C7-52B3-4878-BF01-E85F977063BD}" destId="{D4CBDBA8-A4E6-4F9A-B98A-1579BA25CE39}" srcOrd="0" destOrd="0" presId="urn:microsoft.com/office/officeart/2005/8/layout/vList5"/>
    <dgm:cxn modelId="{4D75662D-F839-4981-87E2-B2921C82A9DE}" type="presParOf" srcId="{DD4A62C7-52B3-4878-BF01-E85F977063BD}" destId="{F1D7AD5C-DB44-4A19-8B7F-FADF354433E5}" srcOrd="1" destOrd="0" presId="urn:microsoft.com/office/officeart/2005/8/layout/vList5"/>
    <dgm:cxn modelId="{2740EFBD-047D-45B5-9532-212371380F55}" type="presParOf" srcId="{33B8C528-80B2-472D-9692-8F1788AB7EC9}" destId="{C20CC4C3-A18D-47A0-B61A-C86FAC7878AB}" srcOrd="1" destOrd="0" presId="urn:microsoft.com/office/officeart/2005/8/layout/vList5"/>
    <dgm:cxn modelId="{16DEB69E-A122-416E-A7ED-83E77A61D072}" type="presParOf" srcId="{33B8C528-80B2-472D-9692-8F1788AB7EC9}" destId="{54A3307B-93E8-4A13-9DC4-895525361CF7}" srcOrd="2" destOrd="0" presId="urn:microsoft.com/office/officeart/2005/8/layout/vList5"/>
    <dgm:cxn modelId="{6A36ED9C-2922-475C-AF8C-001731D27DC0}" type="presParOf" srcId="{54A3307B-93E8-4A13-9DC4-895525361CF7}" destId="{9C9D0967-FA58-46BA-9235-5B5B6530A1AA}" srcOrd="0" destOrd="0" presId="urn:microsoft.com/office/officeart/2005/8/layout/vList5"/>
    <dgm:cxn modelId="{C54563A2-95E2-47F0-AF0E-C45C7176A2A6}" type="presParOf" srcId="{54A3307B-93E8-4A13-9DC4-895525361CF7}" destId="{ED89CD7F-7917-4904-80B4-783F736258A1}" srcOrd="1" destOrd="0" presId="urn:microsoft.com/office/officeart/2005/8/layout/vList5"/>
    <dgm:cxn modelId="{937B813E-3D4E-46A2-B987-B667DE4DFD98}" type="presParOf" srcId="{33B8C528-80B2-472D-9692-8F1788AB7EC9}" destId="{644D8222-4A71-4720-8FA7-1D26A5AFF0B5}" srcOrd="3" destOrd="0" presId="urn:microsoft.com/office/officeart/2005/8/layout/vList5"/>
    <dgm:cxn modelId="{00875DB9-D4B3-4D9F-982B-5B51D626D010}" type="presParOf" srcId="{33B8C528-80B2-472D-9692-8F1788AB7EC9}" destId="{AFE0987D-7B5A-4C81-BA3B-2D2739472C53}" srcOrd="4" destOrd="0" presId="urn:microsoft.com/office/officeart/2005/8/layout/vList5"/>
    <dgm:cxn modelId="{28953EB5-9DDF-4782-AD50-F3A6B3F468E8}" type="presParOf" srcId="{AFE0987D-7B5A-4C81-BA3B-2D2739472C53}" destId="{CF365A74-CAAD-414D-A1D9-DFD9ADC1E2B8}" srcOrd="0" destOrd="0" presId="urn:microsoft.com/office/officeart/2005/8/layout/vList5"/>
    <dgm:cxn modelId="{3AC2F936-1752-4DA8-8ABF-57FC8A0210F9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3178996" r:id="rId1"/>
    <p:sldLayoutId id="2343178997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MANAGEMENT OF DEVELOPMENTALLY DISABLED CHILDREN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745901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Attitude</a:t>
                      </a:r>
                      <a:r>
                        <a:rPr lang="en-US" baseline="0" dirty="0" smtClean="0"/>
                        <a:t>s regarding disabled child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Role of dental assistant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Cerebral palsy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Childhood autism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1905000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219200"/>
            <a:ext cx="117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CATEGORY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685800" y="1981200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</Words>
  <Application>Microsoft Office PowerPoint</Application>
  <PresentationFormat>Custom</PresentationFormat>
  <Paragraphs>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Theme39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2022-06-02T09:38:33Z</dcterms:created>
  <dcterms:modified xsi:type="dcterms:W3CDTF">2022-07-06T08:09:56Z</dcterms:modified>
  <cp:category/>
</cp:coreProperties>
</file>